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12"/>
  </p:handout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2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12F1-E7D3-4D09-94B2-564D3F6A3F7E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EE002-DD85-4EEF-AC5F-3CA61DEDF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17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66" y="332656"/>
            <a:ext cx="8856984" cy="13681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Советы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учителя – логопеда: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625" y="3933056"/>
            <a:ext cx="6984776" cy="1752600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bg1"/>
                </a:solidFill>
              </a:rPr>
              <a:t>«Как учить стихотворения</a:t>
            </a:r>
            <a:r>
              <a:rPr lang="ru-RU" sz="5400" b="1" i="1" dirty="0" smtClean="0">
                <a:solidFill>
                  <a:schemeClr val="bg1"/>
                </a:solidFill>
              </a:rPr>
              <a:t>»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</a:rPr>
              <a:t/>
            </a:r>
            <a:br>
              <a:rPr lang="ru-RU" sz="5400" b="1" dirty="0">
                <a:solidFill>
                  <a:schemeClr val="bg1"/>
                </a:solidFill>
              </a:rPr>
            </a:b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abyzodiak.ru/img/vospitanie_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009" r="26298" b="7064"/>
          <a:stretch/>
        </p:blipFill>
        <p:spPr bwMode="auto">
          <a:xfrm flipH="1">
            <a:off x="6211947" y="3140968"/>
            <a:ext cx="2932052" cy="35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68952" cy="1143000"/>
          </a:xfrm>
        </p:spPr>
        <p:txBody>
          <a:bodyPr/>
          <a:lstStyle/>
          <a:p>
            <a:r>
              <a:rPr lang="ru-RU" b="1" dirty="0"/>
              <a:t>Совет 1.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Найдите </a:t>
            </a:r>
            <a:r>
              <a:rPr lang="ru-RU" b="1" dirty="0">
                <a:solidFill>
                  <a:schemeClr val="bg1"/>
                </a:solidFill>
              </a:rPr>
              <a:t>непонятные </a:t>
            </a:r>
            <a:r>
              <a:rPr lang="ru-RU" b="1" dirty="0" smtClean="0">
                <a:solidFill>
                  <a:schemeClr val="bg1"/>
                </a:solidFill>
              </a:rPr>
              <a:t>слова.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58" y="2492896"/>
            <a:ext cx="6292618" cy="288032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Прежде</a:t>
            </a:r>
            <a:r>
              <a:rPr lang="ru-RU" sz="3800" dirty="0"/>
              <a:t>, чем начать заучивание, взрослый, который будет учить стихотворение с ребенком, должен сам прочитать его с выражением. Затем следует обязательно найти в тексте незнакомые или непонятные </a:t>
            </a:r>
            <a:r>
              <a:rPr lang="ru-RU" sz="3800" dirty="0" smtClean="0"/>
              <a:t>ребёнку </a:t>
            </a:r>
            <a:r>
              <a:rPr lang="ru-RU" sz="3800" dirty="0"/>
              <a:t>слова и объяснить их. </a:t>
            </a:r>
            <a:r>
              <a:rPr lang="ru-RU" sz="3800" dirty="0" smtClean="0"/>
              <a:t>Приступайте </a:t>
            </a:r>
            <a:r>
              <a:rPr lang="ru-RU" sz="3800" dirty="0"/>
              <a:t>к заучиванию только после такой предварительной работы.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80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71" y="-171400"/>
            <a:ext cx="8507288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Совет 2.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Нарисуйте стихотворение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15" y="2060849"/>
            <a:ext cx="8229600" cy="280831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Нарисуйте </a:t>
            </a:r>
            <a:r>
              <a:rPr lang="ru-RU" sz="2400" dirty="0"/>
              <a:t>с ребенком стихотворение. Четверостишие за четверостишием. И вовсе не обязательно создавать шедевры изобразительного искусства. Достаточно будет схематических рисунков. </a:t>
            </a:r>
            <a:r>
              <a:rPr lang="ru-RU" sz="2400" dirty="0"/>
              <a:t>Сначала рисуем, а потом рассказываем стихотворение по картинкам. </a:t>
            </a:r>
            <a:r>
              <a:rPr lang="ru-RU" sz="2400" dirty="0" smtClean="0"/>
              <a:t>Этот </a:t>
            </a:r>
            <a:r>
              <a:rPr lang="ru-RU" sz="2400" dirty="0"/>
              <a:t>метод хорош тем, что к процессу запоминания подключается зрительная память.</a:t>
            </a:r>
          </a:p>
          <a:p>
            <a:endParaRPr lang="ru-RU" dirty="0"/>
          </a:p>
        </p:txBody>
      </p:sp>
      <p:pic>
        <p:nvPicPr>
          <p:cNvPr id="1026" name="Picture 2" descr="http://papakarp.ru/wp-content/uploads/2014/11/glavnye-printsypy-risovaniya-chelovechkov-1024x7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3182"/>
            <a:ext cx="3327884" cy="23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am.ru/upload/blogs/b0bf79c1a8063ae3987ad851c67680b0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" y="4727368"/>
            <a:ext cx="1999037" cy="1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10784"/>
            <a:ext cx="5614998" cy="1143000"/>
          </a:xfrm>
        </p:spPr>
        <p:txBody>
          <a:bodyPr/>
          <a:lstStyle/>
          <a:p>
            <a:r>
              <a:rPr lang="ru-RU" b="1" dirty="0"/>
              <a:t>Совет </a:t>
            </a:r>
            <a:r>
              <a:rPr lang="ru-RU" b="1" dirty="0" smtClean="0"/>
              <a:t>3.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Поиграйте </a:t>
            </a:r>
            <a:r>
              <a:rPr lang="ru-RU" b="1" dirty="0">
                <a:solidFill>
                  <a:schemeClr val="bg1"/>
                </a:solidFill>
              </a:rPr>
              <a:t>в театр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9145016" cy="18093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Инсценируйте </a:t>
            </a:r>
            <a:r>
              <a:rPr lang="ru-RU" sz="2400" dirty="0"/>
              <a:t>стихотворение. Каждую строчку произведения можно не просто читать, а еще и показывать. Если действующих лиц много, можно привлечь к представлению всех членов семьи</a:t>
            </a:r>
            <a:r>
              <a:rPr lang="ru-RU" sz="2400" dirty="0" smtClean="0"/>
              <a:t>.</a:t>
            </a:r>
            <a:r>
              <a:rPr lang="ru-RU" sz="2400" dirty="0"/>
              <a:t> Приучайте ребенка с </a:t>
            </a:r>
            <a:r>
              <a:rPr lang="ru-RU" sz="2400" dirty="0" smtClean="0"/>
              <a:t>первых </a:t>
            </a:r>
            <a:r>
              <a:rPr lang="ru-RU" sz="2400" dirty="0"/>
              <a:t>дней рассказывать стихи с выражением.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 descr="https://chrbdt.at.ua/_si/0/76077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6527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3" y="0"/>
            <a:ext cx="8147248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 4.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Используйте </a:t>
            </a:r>
            <a:r>
              <a:rPr lang="ru-RU" b="1" dirty="0">
                <a:solidFill>
                  <a:schemeClr val="bg1"/>
                </a:solidFill>
              </a:rPr>
              <a:t>диктофон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41" y="2276872"/>
            <a:ext cx="8229600" cy="26208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Сейчас </a:t>
            </a:r>
            <a:r>
              <a:rPr lang="ru-RU" sz="2400" dirty="0"/>
              <a:t>в каждом телефоне есть встроенный диктофон. Сделайте аудиозапись </a:t>
            </a:r>
            <a:r>
              <a:rPr lang="ru-RU" sz="2400" dirty="0" smtClean="0"/>
              <a:t>стихотворения, </a:t>
            </a:r>
            <a:r>
              <a:rPr lang="ru-RU" sz="2400" dirty="0"/>
              <a:t>а затем включите запись и дайте </a:t>
            </a:r>
            <a:r>
              <a:rPr lang="ru-RU" sz="2400" dirty="0" smtClean="0"/>
              <a:t>прослушать ребёнку. </a:t>
            </a:r>
            <a:r>
              <a:rPr lang="ru-RU" sz="2400" dirty="0"/>
              <a:t>Так, вы подключите к процессу слуховую память, и значительно повысите шансы ребенка запомнить те строки, которые никак не поддаются.</a:t>
            </a:r>
          </a:p>
          <a:p>
            <a:endParaRPr lang="ru-RU" dirty="0"/>
          </a:p>
        </p:txBody>
      </p:sp>
      <p:pic>
        <p:nvPicPr>
          <p:cNvPr id="5122" name="Picture 2" descr="https://prelestnoesdk.ru/wp-content/uploads/2019/04/c3f29fbc259eef64ce9e5323c05410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970784" cy="20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19733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Вместе </a:t>
            </a:r>
            <a:r>
              <a:rPr lang="ru-RU" sz="2400" dirty="0"/>
              <a:t>с ребенком повторяйте выученное стихотворение через промежуток времени: перед сном, на следующий день, через неделю. Только не стоит делать это в виде экзамена: «А ну-ка, расскажи, я посмотрю, как ты запомнил». Гораздо эффективнее, если вы предложите рассказать вместе папе, бабушке, соседке, или если Вы начнете рассказывать, а потом «забудете» и попросите ребенка помочь.</a:t>
            </a:r>
          </a:p>
        </p:txBody>
      </p:sp>
      <p:pic>
        <p:nvPicPr>
          <p:cNvPr id="6150" name="Picture 6" descr="https://rused.ru/irk-mdou71/wp-content/uploads/sites/123/2019/06/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5760640" cy="16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9176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 </a:t>
            </a:r>
            <a:r>
              <a:rPr lang="ru-RU" b="1" dirty="0"/>
              <a:t>5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bg1"/>
                </a:solidFill>
              </a:rPr>
              <a:t>Повторяйте </a:t>
            </a:r>
            <a:r>
              <a:rPr lang="ru-RU" b="1" dirty="0">
                <a:solidFill>
                  <a:schemeClr val="bg1"/>
                </a:solidFill>
              </a:rPr>
              <a:t>выученное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boyoosh-460.ucoz.ru/Gruppy/solnushko/kartinka_rol_otc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4603"/>
          <a:stretch/>
        </p:blipFill>
        <p:spPr bwMode="auto">
          <a:xfrm flipH="1">
            <a:off x="179511" y="3861048"/>
            <a:ext cx="2952328" cy="29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43000"/>
          </a:xfrm>
        </p:spPr>
        <p:txBody>
          <a:bodyPr/>
          <a:lstStyle/>
          <a:p>
            <a:r>
              <a:rPr lang="ru-RU" b="1" dirty="0" smtClean="0"/>
              <a:t>Совет 6.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bg1"/>
                </a:solidFill>
              </a:rPr>
              <a:t>Учитывайте индивидуальные особенности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708920"/>
            <a:ext cx="8229600" cy="187220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Выбирайте </a:t>
            </a:r>
            <a:r>
              <a:rPr lang="ru-RU" sz="2400" dirty="0"/>
              <a:t>стихотворение в соответствии с возрастом и темпераментом ребенка. Шалунам лучше предлагать для запоминания стихи ритмичные, веселые, деткам спокойным – размеренные, плавные.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2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614998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 7.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bg1"/>
                </a:solidFill>
              </a:rPr>
              <a:t>Учите </a:t>
            </a:r>
            <a:r>
              <a:rPr lang="ru-RU" b="1" dirty="0">
                <a:solidFill>
                  <a:schemeClr val="bg1"/>
                </a:solidFill>
              </a:rPr>
              <a:t>с целью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1324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Поначалу </a:t>
            </a:r>
            <a:r>
              <a:rPr lang="ru-RU" sz="2400" dirty="0"/>
              <a:t>учите стихотворение в качестве подарка: для мамы, бабушки или, например, к приходу Деда Мороза.</a:t>
            </a:r>
          </a:p>
          <a:p>
            <a:endParaRPr lang="ru-RU" sz="2400" dirty="0"/>
          </a:p>
        </p:txBody>
      </p:sp>
      <p:pic>
        <p:nvPicPr>
          <p:cNvPr id="4" name="Рисунок 3" descr="https://ds04.infourok.ru/uploads/ex/02e2/000323a9-04049d70/hello_html_1228a19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7560840" cy="2125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04856" cy="2736304"/>
          </a:xfrm>
        </p:spPr>
        <p:txBody>
          <a:bodyPr/>
          <a:lstStyle/>
          <a:p>
            <a:r>
              <a:rPr lang="ru-RU" sz="6000" dirty="0" smtClean="0"/>
              <a:t>Желаем успехов!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97046530"/>
      </p:ext>
    </p:extLst>
  </p:cSld>
  <p:clrMapOvr>
    <a:masterClrMapping/>
  </p:clrMapOvr>
</p:sld>
</file>

<file path=ppt/theme/theme1.xml><?xml version="1.0" encoding="utf-8"?>
<a:theme xmlns:a="http://schemas.openxmlformats.org/drawingml/2006/main" name="3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CBAE7C-7048-44F2-AB09-D8270679E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новогодними шариками и снежинками</Template>
  <TotalTime>140</TotalTime>
  <Words>298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</vt:lpstr>
      <vt:lpstr>Segoe Script</vt:lpstr>
      <vt:lpstr>3_NY_2010_25112009</vt:lpstr>
      <vt:lpstr>Советы  от учителя – логопеда:  </vt:lpstr>
      <vt:lpstr>Совет 1.   Найдите непонятные слова. </vt:lpstr>
      <vt:lpstr>       Совет 2.   Нарисуйте стихотворение</vt:lpstr>
      <vt:lpstr>Совет 3.   Поиграйте в театр </vt:lpstr>
      <vt:lpstr>    Совет 4.   Используйте диктофон </vt:lpstr>
      <vt:lpstr>  Совет 5.   Повторяйте выученное </vt:lpstr>
      <vt:lpstr>Совет 6.   Учитывайте индивидуальные особенности </vt:lpstr>
      <vt:lpstr> Совет 7.   Учите с целью </vt:lpstr>
      <vt:lpstr>Желаем успехов!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от учителя – логопеда:</dc:title>
  <dc:subject>Шаблон оформления</dc:subject>
  <dc:creator>Алексей</dc:creator>
  <cp:keywords/>
  <dc:description>Корпорация Майкрософт</dc:description>
  <cp:lastModifiedBy>Алексей</cp:lastModifiedBy>
  <cp:revision>22</cp:revision>
  <cp:lastPrinted>2019-12-09T16:46:37Z</cp:lastPrinted>
  <dcterms:created xsi:type="dcterms:W3CDTF">2019-12-07T18:38:46Z</dcterms:created>
  <dcterms:modified xsi:type="dcterms:W3CDTF">2019-12-09T17:02:44Z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TC103899599990</vt:lpwstr>
  </property>
</Properties>
</file>